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69" r:id="rId2"/>
    <p:sldId id="1477" r:id="rId3"/>
    <p:sldId id="1478" r:id="rId4"/>
    <p:sldId id="1479" r:id="rId5"/>
    <p:sldId id="148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398. LUNGDAM HUAI LEITUNG MELPHA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For the Beauty of the Earth </a:t>
            </a:r>
          </a:p>
          <a:p>
            <a:r>
              <a:rPr lang="en-US" sz="1500" dirty="0"/>
              <a:t>Late 65</a:t>
            </a:r>
          </a:p>
          <a:p>
            <a:r>
              <a:rPr lang="en-US" sz="1500" dirty="0"/>
              <a:t> Tina English, 1952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472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042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lamdangnate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kha, 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5655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le pa,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le 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2523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kongsak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85869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398. LUNGDAM HUAI LEITUNG MELPHA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2018-12-15T06:36:06Z</dcterms:modified>
</cp:coreProperties>
</file>